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11" autoAdjust="0"/>
  </p:normalViewPr>
  <p:slideViewPr>
    <p:cSldViewPr>
      <p:cViewPr>
        <p:scale>
          <a:sx n="73" d="100"/>
          <a:sy n="73" d="100"/>
        </p:scale>
        <p:origin x="-1212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7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2016224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</a:t>
            </a:r>
            <a:b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игольница из фетра «Яблочко».</a:t>
            </a:r>
            <a:b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cap="none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1800" b="1" cap="none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Автор: </a:t>
            </a:r>
            <a:r>
              <a:rPr lang="ru-RU" sz="1800" b="1" cap="none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b="1" cap="none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уликова </a:t>
            </a:r>
            <a:r>
              <a:rPr lang="ru-RU" sz="1800" b="1" cap="none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800" b="1" cap="none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аталья Васильевна- педагог </a:t>
            </a:r>
            <a:r>
              <a:rPr lang="ru-RU" sz="1800" b="1" cap="none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</a:t>
            </a:r>
            <a:r>
              <a:rPr lang="ru-RU" sz="1800" b="1" cap="none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22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636912"/>
            <a:ext cx="5760640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34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Рисуем контуры жилок на листочках карандашом или ручкой.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62" y="1988840"/>
            <a:ext cx="4212530" cy="306972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988840"/>
            <a:ext cx="4244280" cy="3069729"/>
          </a:xfrm>
        </p:spPr>
      </p:pic>
    </p:spTree>
    <p:extLst>
      <p:ext uri="{BB962C8B-B14F-4D97-AF65-F5344CB8AC3E}">
        <p14:creationId xmlns:p14="http://schemas.microsoft.com/office/powerpoint/2010/main" val="299356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Прошиваем нарисованные контуры прямыми ручными стежками,  готовые листочки прикрепляем ручными стежками</a:t>
            </a:r>
            <a:b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основной детали. 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76872"/>
            <a:ext cx="4212530" cy="309634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276872"/>
            <a:ext cx="4244280" cy="3096344"/>
          </a:xfrm>
        </p:spPr>
      </p:pic>
    </p:spTree>
    <p:extLst>
      <p:ext uri="{BB962C8B-B14F-4D97-AF65-F5344CB8AC3E}">
        <p14:creationId xmlns:p14="http://schemas.microsoft.com/office/powerpoint/2010/main" val="104438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игольница готова.</a:t>
            </a:r>
            <a:r>
              <a:rPr lang="ru-RU" sz="2200" b="1" dirty="0" smtClean="0">
                <a:solidFill>
                  <a:srgbClr val="FF0000"/>
                </a:solidFill>
              </a:rPr>
              <a:t/>
            </a:r>
            <a:br>
              <a:rPr lang="ru-RU" sz="2200" b="1" dirty="0" smtClean="0">
                <a:solidFill>
                  <a:srgbClr val="FF0000"/>
                </a:solidFill>
              </a:rPr>
            </a:br>
            <a:endParaRPr lang="ru-RU" sz="2200" b="1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348880"/>
            <a:ext cx="4212530" cy="309634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880"/>
            <a:ext cx="4172272" cy="3096344"/>
          </a:xfrm>
        </p:spPr>
      </p:pic>
    </p:spTree>
    <p:extLst>
      <p:ext uri="{BB962C8B-B14F-4D97-AF65-F5344CB8AC3E}">
        <p14:creationId xmlns:p14="http://schemas.microsoft.com/office/powerpoint/2010/main" val="331953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48680"/>
            <a:ext cx="75608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ФЕТР —ПОПУЛЯРНЫЙ МАТЕРИАЛ ДЛЯ РУКОДЕЛИЯ. ЭТО - НЕТКАНЫЙ МАТЕРИАЛ,  ИЗ ВОЛОКОН ШЕРСТИ, ВОЛОСА, МЕХА ИЛИ ДРУГИХ СИНТЕТИЧЕСКИХ И НАТУРАЛЬНЫХ  ВОЛОКОН. ФЕТР ОЧЕНЬ УДОБЕН В РАБОТЕ. ЕГО МОЖНО РЕЗАТЬ, КЛЕИТЬ,  СШИВАТЬ, СГИБАТЬ. </a:t>
            </a:r>
            <a:endParaRPr lang="ru-RU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08920"/>
            <a:ext cx="3816424" cy="345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655" y="2676701"/>
            <a:ext cx="3971801" cy="345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772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u="sng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ИНСТРУМЕНТЫ</a:t>
            </a:r>
            <a:r>
              <a:rPr lang="ru-RU" sz="2000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000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ФЕТР, НАПОЛНИТЕЛЬ (</a:t>
            </a:r>
            <a:r>
              <a:rPr lang="ru-RU" sz="2000" b="1" cap="none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холлофайбер</a:t>
            </a:r>
            <a:r>
              <a:rPr lang="ru-RU" sz="2000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ИГОЛКА, НИТКИ, НОЖНИЦЫ, ШАБЛОН-ВЫКРОЙКА, КАРАНДАШ ИЛИ РУЧКА, ПОРТНОВСКИЕ БУЛАВКИ.</a:t>
            </a:r>
            <a:endParaRPr lang="ru-RU" sz="2000" b="1" cap="non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018211"/>
            <a:ext cx="7488831" cy="400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04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изнаночной стороне фетра раскладываем шаблон-выкройку, обводим карандашом или мылом. Вырезам ножницами детали по контурам.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844825"/>
            <a:ext cx="6696743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72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нас получилось: две детали основной части, четыре детали для листиков и одна деталь-хвостик яблочка.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018211"/>
            <a:ext cx="6912767" cy="3715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85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Складываем вместе изнанка к изнанке</a:t>
            </a:r>
            <a:b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две детали основы и четыре детали листиков. </a:t>
            </a:r>
            <a:b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Подготавливаем иголку с ниткой (нитка двойная).</a:t>
            </a:r>
            <a:b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132856"/>
            <a:ext cx="4176464" cy="33843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132856"/>
            <a:ext cx="4248472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28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сшиваем по контуру основную деталь обметочными (петельными) ручными стежками.</a:t>
            </a:r>
            <a:endParaRPr lang="ru-RU" sz="20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208" y="2204864"/>
            <a:ext cx="4244280" cy="2853705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204864"/>
            <a:ext cx="4140522" cy="2853705"/>
          </a:xfrm>
        </p:spPr>
      </p:pic>
    </p:spTree>
    <p:extLst>
      <p:ext uri="{BB962C8B-B14F-4D97-AF65-F5344CB8AC3E}">
        <p14:creationId xmlns:p14="http://schemas.microsoft.com/office/powerpoint/2010/main" val="397175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Оставляем часть шва открытым для наполнения игольницы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холлофайбером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32856"/>
            <a:ext cx="4212530" cy="338437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132856"/>
            <a:ext cx="4244280" cy="3312368"/>
          </a:xfrm>
        </p:spPr>
      </p:pic>
    </p:spTree>
    <p:extLst>
      <p:ext uri="{BB962C8B-B14F-4D97-AF65-F5344CB8AC3E}">
        <p14:creationId xmlns:p14="http://schemas.microsoft.com/office/powerpoint/2010/main" val="155675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800" y="404664"/>
            <a:ext cx="8260672" cy="1152128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открытый участок шва вставляем хвостик яблочка и зашиваем. Затем сшиваем детали листиков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контуру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обметочными (петельными) ручными стежками.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04864"/>
            <a:ext cx="4182616" cy="324036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204864"/>
            <a:ext cx="4244280" cy="3240360"/>
          </a:xfrm>
        </p:spPr>
      </p:pic>
    </p:spTree>
    <p:extLst>
      <p:ext uri="{BB962C8B-B14F-4D97-AF65-F5344CB8AC3E}">
        <p14:creationId xmlns:p14="http://schemas.microsoft.com/office/powerpoint/2010/main" val="223598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</TotalTime>
  <Words>147</Words>
  <Application>Microsoft Office PowerPoint</Application>
  <PresentationFormat>Экран (4:3)</PresentationFormat>
  <Paragraphs>12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Аптека</vt:lpstr>
      <vt:lpstr>  Мастер-класс игольница из фетра «Яблочко».         Автор: Куликова Наталья Васильевна- педагог дополнительного образования </vt:lpstr>
      <vt:lpstr>Презентация PowerPoint</vt:lpstr>
      <vt:lpstr>МАТЕРИАЛЫ И ИНСТРУМЕНТЫ:  ФЕТР, НАПОЛНИТЕЛЬ (холлофайбер), ИГОЛКА, НИТКИ, НОЖНИЦЫ, ШАБЛОН-ВЫКРОЙКА, КАРАНДАШ ИЛИ РУЧКА, ПОРТНОВСКИЕ БУЛАВКИ.</vt:lpstr>
      <vt:lpstr>На изнаночной стороне фетра раскладываем шаблон-выкройку, обводим карандашом или мылом. Вырезам ножницами детали по контурам.</vt:lpstr>
      <vt:lpstr>У нас получилось: две детали основной части, четыре детали для листиков и одна деталь-хвостик яблочка.</vt:lpstr>
      <vt:lpstr> Складываем вместе изнанка к изнанке две детали основы и четыре детали листиков.  Подготавливаем иголку с ниткой (нитка двойная).  </vt:lpstr>
      <vt:lpstr>сшиваем по контуру основную деталь обметочными (петельными) ручными стежками.</vt:lpstr>
      <vt:lpstr>Оставляем часть шва открытым для наполнения игольницы холлофайбером.</vt:lpstr>
      <vt:lpstr>В открытый участок шва вставляем хвостик яблочка и зашиваем. Затем сшиваем детали листиков по контуру  обметочными (петельными) ручными стежками.</vt:lpstr>
      <vt:lpstr>Рисуем контуры жилок на листочках карандашом или ручкой.</vt:lpstr>
      <vt:lpstr>Прошиваем нарисованные контуры прямыми ручными стежками,  готовые листочки прикрепляем ручными стежками  к основной детали. </vt:lpstr>
      <vt:lpstr>  игольница готова.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Мастер-класс игольница из фетра «Яблочко».  </dc:title>
  <dc:creator>ASUSComputers</dc:creator>
  <cp:lastModifiedBy>Админ</cp:lastModifiedBy>
  <cp:revision>24</cp:revision>
  <dcterms:created xsi:type="dcterms:W3CDTF">2017-02-23T12:38:28Z</dcterms:created>
  <dcterms:modified xsi:type="dcterms:W3CDTF">2020-04-22T19:01:32Z</dcterms:modified>
</cp:coreProperties>
</file>